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4" r:id="rId5"/>
    <p:sldId id="260" r:id="rId6"/>
    <p:sldId id="259" r:id="rId7"/>
    <p:sldId id="265" r:id="rId8"/>
    <p:sldId id="266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59.jpg"/><Relationship Id="rId7" Type="http://schemas.openxmlformats.org/officeDocument/2006/relationships/image" Target="../media/image6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60.gif"/><Relationship Id="rId9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3.png"/><Relationship Id="rId17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9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10.jpe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.gif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image" Target="../media/image41.png"/><Relationship Id="rId7" Type="http://schemas.openxmlformats.org/officeDocument/2006/relationships/image" Target="../media/image10.jpeg"/><Relationship Id="rId12" Type="http://schemas.openxmlformats.org/officeDocument/2006/relationships/image" Target="../media/image24.png"/><Relationship Id="rId2" Type="http://schemas.openxmlformats.org/officeDocument/2006/relationships/image" Target="../media/image2.jpeg"/><Relationship Id="rId16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5" Type="http://schemas.openxmlformats.org/officeDocument/2006/relationships/image" Target="../media/image42.png"/><Relationship Id="rId10" Type="http://schemas.openxmlformats.org/officeDocument/2006/relationships/image" Target="../media/image35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9.pn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45.gif"/><Relationship Id="rId4" Type="http://schemas.openxmlformats.org/officeDocument/2006/relationships/image" Target="../media/image35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6.jpe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8.jpeg"/><Relationship Id="rId10" Type="http://schemas.openxmlformats.org/officeDocument/2006/relationships/image" Target="../media/image51.gif"/><Relationship Id="rId4" Type="http://schemas.openxmlformats.org/officeDocument/2006/relationships/image" Target="../media/image47.jpeg"/><Relationship Id="rId9" Type="http://schemas.openxmlformats.org/officeDocument/2006/relationships/image" Target="../media/image5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jpeg"/><Relationship Id="rId7" Type="http://schemas.openxmlformats.org/officeDocument/2006/relationships/image" Target="../media/image56.jpeg"/><Relationship Id="rId12" Type="http://schemas.openxmlformats.org/officeDocument/2006/relationships/image" Target="../media/image5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.gif"/><Relationship Id="rId5" Type="http://schemas.openxmlformats.org/officeDocument/2006/relationships/image" Target="../media/image54.png"/><Relationship Id="rId10" Type="http://schemas.openxmlformats.org/officeDocument/2006/relationships/image" Target="../media/image14.jpeg"/><Relationship Id="rId4" Type="http://schemas.openxmlformats.org/officeDocument/2006/relationships/image" Target="../media/image5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1656184" cy="2216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02884" y="213548"/>
            <a:ext cx="4392488" cy="509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7125151" y="6124249"/>
            <a:ext cx="1620925" cy="40109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18067" y="841554"/>
            <a:ext cx="5507866" cy="17185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«Кому </a:t>
            </a: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 нужно для работы?»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81" y="3413790"/>
            <a:ext cx="1449809" cy="251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28" y="3595360"/>
            <a:ext cx="1296144" cy="2337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1700808"/>
            <a:ext cx="1522859" cy="250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90178"/>
            <a:ext cx="2736304" cy="2918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1052" y="889176"/>
            <a:ext cx="64618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26" y="4979759"/>
            <a:ext cx="1662838" cy="1662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40" y="3212976"/>
            <a:ext cx="1325308" cy="2157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18" y="1196752"/>
            <a:ext cx="970688" cy="17507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6" y="4869159"/>
            <a:ext cx="1766287" cy="1884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455812" cy="1665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18" y="3140968"/>
            <a:ext cx="1028668" cy="19150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48531"/>
            <a:ext cx="5456955" cy="3500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546143" y="6070272"/>
            <a:ext cx="1800200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04664"/>
            <a:ext cx="4968552" cy="6480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тихий час уложит спать,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заботливая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мать. </a:t>
            </a:r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 и деликатен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любимый 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1196752"/>
            <a:ext cx="3528392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Что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 нужно для работы,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все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назовете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2" y="1014944"/>
            <a:ext cx="4654381" cy="3312368"/>
          </a:xfrm>
          <a:prstGeom prst="rect">
            <a:avLst/>
          </a:prstGeom>
        </p:spPr>
      </p:pic>
      <p:pic>
        <p:nvPicPr>
          <p:cNvPr id="10" name="Рисунок 9" descr="149155_html_1276c244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0914" y="5071986"/>
            <a:ext cx="1584176" cy="991790"/>
          </a:xfrm>
          <a:prstGeom prst="rect">
            <a:avLst/>
          </a:prstGeom>
        </p:spPr>
      </p:pic>
      <p:pic>
        <p:nvPicPr>
          <p:cNvPr id="11" name="Рисунок 10" descr="1085x1500_Мексика_medicin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3203848" y="4725144"/>
            <a:ext cx="1297710" cy="13975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94" y="4581128"/>
            <a:ext cx="1309010" cy="1309010"/>
          </a:xfrm>
          <a:prstGeom prst="rect">
            <a:avLst/>
          </a:prstGeom>
        </p:spPr>
      </p:pic>
      <p:pic>
        <p:nvPicPr>
          <p:cNvPr id="13" name="Рисунок 12" descr="спрсао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9023" y="1329517"/>
            <a:ext cx="1059712" cy="1095375"/>
          </a:xfrm>
          <a:prstGeom prst="rect">
            <a:avLst/>
          </a:prstGeom>
        </p:spPr>
      </p:pic>
      <p:pic>
        <p:nvPicPr>
          <p:cNvPr id="14" name="Рисунок 13" descr="0_82aab_75f46ca1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865881"/>
            <a:ext cx="1047968" cy="14812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99" y="3212975"/>
            <a:ext cx="901488" cy="11869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06" y="2620551"/>
            <a:ext cx="1579797" cy="118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51852E-6 C -0.00573 -0.00533 -0.01424 -0.00788 -0.02101 -0.00903 C -0.02795 -0.01019 -0.04219 -0.01181 -0.04219 -0.01181 C -0.054 -0.0176 -0.06511 -0.01945 -0.07778 -0.02084 C -0.08559 -0.02269 -0.08229 -0.02177 -0.09115 -0.02524 C -0.09219 -0.0257 -0.09445 -0.02663 -0.09445 -0.02663 C -0.10104 -0.03265 -0.10226 -0.03334 -0.1099 -0.03565 C -0.11233 -0.0389 -0.11545 -0.04098 -0.11771 -0.04445 C -0.11875 -0.04607 -0.11893 -0.04862 -0.11997 -0.05047 C -0.12275 -0.05556 -0.12674 -0.06089 -0.13004 -0.06528 C -0.1316 -0.072 -0.13403 -0.07501 -0.13768 -0.0801 C -0.13959 -0.08727 -0.14271 -0.09028 -0.14775 -0.09329 C -0.15174 -0.10163 -0.15712 -0.10718 -0.16216 -0.11413 C -0.16337 -0.11598 -0.16406 -0.11852 -0.16545 -0.12015 C -0.16736 -0.12269 -0.17031 -0.12362 -0.17222 -0.12593 C -0.18229 -0.13797 -0.17604 -0.13473 -0.18334 -0.13774 C -0.18889 -0.14561 -0.19566 -0.14977 -0.20226 -0.15556 C -0.20938 -0.16181 -0.21129 -0.16621 -0.21893 -0.16899 C -0.22639 -0.17593 -0.23212 -0.18542 -0.24115 -0.1882 C -0.2507 -0.197 -0.25886 -0.19977 -0.26997 -0.2044 C -0.27344 -0.20579 -0.27743 -0.2088 -0.28108 -0.20903 C -0.31441 -0.21204 -0.30174 -0.20464 -0.31337 -0.21181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22222E-6 C -0.00626 0.00301 -0.01112 0.00556 -0.01667 0.01042 C -0.02136 0.02014 -0.02917 0.03218 -0.03664 0.03866 C -0.03837 0.04005 -0.04046 0.04028 -0.04219 0.04144 C -0.04723 0.04514 -0.05209 0.05093 -0.05764 0.05347 C -0.06546 0.05718 -0.06615 0.05532 -0.07327 0.05787 C -0.08178 0.06088 -0.09028 0.06389 -0.09879 0.06667 C -0.10695 0.07407 -0.11719 0.07338 -0.12657 0.07569 C -0.13699 0.07824 -0.14601 0.08449 -0.1566 0.08588 C -0.16546 0.08704 -0.18334 0.08889 -0.18334 0.08889 C -0.24324 0.1162 -0.3099 0.09236 -0.37327 0.0919 C -0.38594 0.09028 -0.39827 0.08843 -0.41112 0.0875 C -0.42501 0.08125 -0.44671 0.07963 -0.46112 0.07847 C -0.47188 0.07315 -0.47883 0.07222 -0.49098 0.07107 C -0.49844 0.06644 -0.50626 0.06644 -0.51442 0.06528 C -0.52223 0.06134 -0.52483 0.06065 -0.53438 0.05926 C -0.54341 0.05648 -0.55209 0.05208 -0.56112 0.04884 C -0.57153 0.04514 -0.58212 0.04375 -0.59219 0.03866 C -0.59705 0.03634 -0.6007 0.03194 -0.60556 0.02963 C -0.62014 0.01551 -0.63768 0.00625 -0.64879 -0.01319 C -0.6507 -0.02268 -0.65764 -0.03333 -0.66216 -0.04143 C -0.66546 -0.05509 -0.66008 -0.03495 -0.66667 -0.05023 C -0.66737 -0.05208 -0.66702 -0.0544 -0.66771 -0.05625 C -0.66893 -0.05949 -0.67223 -0.06505 -0.67223 -0.06505 C -0.67258 -0.06667 -0.67449 -0.07546 -0.67553 -0.07847 C -0.67692 -0.08241 -0.67987 -0.09028 -0.67987 -0.09028 " pathEditMode="relative" ptsTypes="ffffffff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956 C -0.06337 -0.10023 -0.07309 -0.10185 -0.07951 -0.1044 C -0.15069 -0.10162 -0.2217 -0.10208 -0.29271 -0.10741 C -0.30417 -0.11203 -0.29132 -0.10717 -0.31944 -0.11041 C -0.32673 -0.11134 -0.33576 -0.1162 -0.34271 -0.11921 C -0.34479 -0.12106 -0.34739 -0.12153 -0.34948 -0.12361 C -0.35851 -0.13241 -0.34965 -0.12801 -0.35729 -0.13102 C -0.35937 -0.13287 -0.3618 -0.13379 -0.36389 -0.13565 C -0.37274 -0.14398 -0.36371 -0.14004 -0.37396 -0.14305 C -0.38733 -0.15162 -0.36771 -0.13842 -0.38281 -0.15185 C -0.39062 -0.15879 -0.3993 -0.16273 -0.40833 -0.16528 C -0.40937 -0.1662 -0.41163 -0.16805 -0.41163 -0.16805 " pathEditMode="relative" ptsTypes="fffffffffff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0014-026-F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3664" y="3738914"/>
            <a:ext cx="1144976" cy="1155588"/>
          </a:xfrm>
          <a:prstGeom prst="rect">
            <a:avLst/>
          </a:prstGeom>
        </p:spPr>
      </p:pic>
      <p:pic>
        <p:nvPicPr>
          <p:cNvPr id="5" name="Рисунок 4" descr="2148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969092"/>
            <a:ext cx="1466845" cy="1100134"/>
          </a:xfrm>
          <a:prstGeom prst="rect">
            <a:avLst/>
          </a:prstGeom>
        </p:spPr>
      </p:pic>
      <p:pic>
        <p:nvPicPr>
          <p:cNvPr id="6" name="Рисунок 5" descr="stock-vector--three-comb-vector-147181337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t="6249" r="16167"/>
          <a:stretch>
            <a:fillRect/>
          </a:stretch>
        </p:blipFill>
        <p:spPr>
          <a:xfrm rot="1507722">
            <a:off x="8098771" y="2355302"/>
            <a:ext cx="356464" cy="1458431"/>
          </a:xfrm>
          <a:prstGeom prst="rect">
            <a:avLst/>
          </a:prstGeom>
        </p:spPr>
      </p:pic>
      <p:pic>
        <p:nvPicPr>
          <p:cNvPr id="8" name="Рисунок 7" descr="ab5f44e5289709820f74b506df2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982785">
            <a:off x="8121786" y="3773010"/>
            <a:ext cx="1091457" cy="885820"/>
          </a:xfrm>
          <a:prstGeom prst="rect">
            <a:avLst/>
          </a:prstGeom>
        </p:spPr>
      </p:pic>
      <p:pic>
        <p:nvPicPr>
          <p:cNvPr id="10" name="Рисунок 9" descr="0021-020-Zerkalo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4532">
            <a:off x="6612458" y="5276035"/>
            <a:ext cx="571504" cy="1433426"/>
          </a:xfrm>
          <a:prstGeom prst="rect">
            <a:avLst/>
          </a:prstGeom>
        </p:spPr>
      </p:pic>
      <p:pic>
        <p:nvPicPr>
          <p:cNvPr id="13" name="Рисунок 12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3983" y="4786322"/>
            <a:ext cx="1060017" cy="1099983"/>
          </a:xfrm>
          <a:prstGeom prst="rect">
            <a:avLst/>
          </a:prstGeom>
        </p:spPr>
      </p:pic>
      <p:pic>
        <p:nvPicPr>
          <p:cNvPr id="14" name="Рисунок 13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9101" y="2878440"/>
            <a:ext cx="1438268" cy="1438268"/>
          </a:xfrm>
          <a:prstGeom prst="rect">
            <a:avLst/>
          </a:prstGeom>
        </p:spPr>
      </p:pic>
      <p:pic>
        <p:nvPicPr>
          <p:cNvPr id="18" name="Рисунок 17" descr="0_e9f90_f5f36ee5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60298" y="2237822"/>
            <a:ext cx="1212449" cy="1191178"/>
          </a:xfrm>
          <a:prstGeom prst="rect">
            <a:avLst/>
          </a:prstGeom>
        </p:spPr>
      </p:pic>
      <p:pic>
        <p:nvPicPr>
          <p:cNvPr id="20" name="Рисунок 19" descr="ddp-globe-image-vector-clip-art-online-royalty-free-amp-public-domain-119594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25004" y="1403668"/>
            <a:ext cx="922634" cy="1474772"/>
          </a:xfrm>
          <a:prstGeom prst="rect">
            <a:avLst/>
          </a:prstGeom>
        </p:spPr>
      </p:pic>
      <p:pic>
        <p:nvPicPr>
          <p:cNvPr id="21" name="Рисунок 20" descr="0_82aab_75f46ca1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73817" y="5336427"/>
            <a:ext cx="928694" cy="1312642"/>
          </a:xfrm>
          <a:prstGeom prst="rect">
            <a:avLst/>
          </a:prstGeom>
        </p:spPr>
      </p:pic>
      <p:pic>
        <p:nvPicPr>
          <p:cNvPr id="22" name="Рисунок 21" descr="shkolnyiy-kolokolchik-s-krasnyim-banto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156892" y="1677125"/>
            <a:ext cx="1165066" cy="1343010"/>
          </a:xfrm>
          <a:prstGeom prst="rect">
            <a:avLst/>
          </a:prstGeom>
        </p:spPr>
      </p:pic>
      <p:pic>
        <p:nvPicPr>
          <p:cNvPr id="24" name="Рисунок 23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72434" y="5012430"/>
            <a:ext cx="857256" cy="1212196"/>
          </a:xfrm>
          <a:prstGeom prst="rect">
            <a:avLst/>
          </a:prstGeom>
        </p:spPr>
      </p:pic>
      <p:pic>
        <p:nvPicPr>
          <p:cNvPr id="25" name="Рисунок 24" descr="149155_html_1276c244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7" y="4483615"/>
            <a:ext cx="2175749" cy="1362150"/>
          </a:xfrm>
          <a:prstGeom prst="rect">
            <a:avLst/>
          </a:prstGeom>
        </p:spPr>
      </p:pic>
      <p:pic>
        <p:nvPicPr>
          <p:cNvPr id="27" name="Рисунок 26" descr="149155_html_1823bce2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597574"/>
            <a:ext cx="1721678" cy="1121917"/>
          </a:xfrm>
          <a:prstGeom prst="rect">
            <a:avLst/>
          </a:prstGeom>
        </p:spPr>
      </p:pic>
      <p:pic>
        <p:nvPicPr>
          <p:cNvPr id="28" name="Рисунок 27" descr="спрсао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5431" y="870486"/>
            <a:ext cx="1059712" cy="10953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1" y="510507"/>
            <a:ext cx="2331725" cy="31211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8579" y="241592"/>
            <a:ext cx="4847573" cy="5378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Тетя делает прически, подстригает челки.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фены, ножницы, расчески у нее на полке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87377" y="894740"/>
            <a:ext cx="5030732" cy="43744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Подскажи ты, не робей, что для работы нужно ей? 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6986321" y="6212861"/>
            <a:ext cx="1888822" cy="34539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01366 C 0.06736 0.00532 0.06458 -0.0125 0.05312 -0.01644 C 0.04601 -0.02292 0.03906 -0.02917 0.03177 -0.03542 C 0.02621 -0.04005 0.02135 -0.04653 0.0151 -0.04977 C 0.00503 -0.05486 -0.00538 -0.05972 -0.01597 -0.0625 C -0.02205 -0.06667 -0.02882 -0.06621 -0.0349 -0.07037 C -0.04028 -0.07384 -0.04462 -0.07523 -0.05052 -0.07685 C -0.14097 -0.07546 -0.21719 -0.0713 -0.3099 -0.07037 C -0.35903 -0.05949 -0.30833 -0.07014 -0.44323 -0.06713 C -0.46163 -0.06667 -0.47031 -0.04259 -0.48733 -0.03866 C -0.49028 -0.03611 -0.49393 -0.03496 -0.49688 -0.03241 C -0.50556 -0.025 -0.51285 -0.0132 -0.52309 -0.00857 C -0.52847 0.00231 -0.53681 0.00648 -0.54445 0.01366 C -0.55174 0.0206 -0.55608 0.02592 -0.56354 0.03125 C -0.56702 0.04004 -0.5717 0.05023 -0.57656 0.0581 C -0.57865 0.06157 -0.58108 0.06504 -0.58386 0.06759 C -0.58507 0.06875 -0.58629 0.06944 -0.58733 0.07083 C -0.59375 0.07963 -0.60087 0.08889 -0.6099 0.09305 C -0.61389 0.09699 -0.62101 0.1037 -0.62552 0.10579 C -0.63143 0.11134 -0.63316 0.11204 -0.64097 0.11366 C -0.65174 0.11875 -0.65521 0.11643 -0.66945 0.11528 C -0.67379 0.11342 -0.67691 0.10671 -0.68143 0.10579 C -0.6842 0.10532 -0.68698 0.10463 -0.68976 0.10417 C -0.70087 0.09907 -0.70226 0.0831 -0.7099 0.07245 C -0.71302 0.06042 -0.71181 0.0662 -0.71354 0.05509 C -0.71441 0.03866 -0.71823 0.02917 -0.7099 0.01852 C -0.70816 0.01018 -0.7033 0.00694 -0.70052 -0.00046 C -0.69636 -0.01181 -0.69063 -0.02477 -0.68386 -0.0338 " pathEditMode="fixed" ptsTypes="fffffffffffffffffffffffffff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.10417 C -0.00192 0.08333 -0.00921 0.06505 -0.01424 0.04537 C -0.01511 0.04213 -0.01598 0.03912 -0.01667 0.03588 C -0.01823 0.02801 -0.02136 0.01204 -0.02136 0.01204 C -0.02327 -0.01088 -0.02483 -0.03356 -0.02848 -0.05625 C -0.03108 -0.07199 -0.03681 -0.08565 -0.04046 -0.10069 C -0.04358 -0.11366 -0.04133 -0.1118 -0.04758 -0.12454 C -0.05244 -0.13449 -0.05886 -0.14352 -0.06424 -0.15301 C -0.06893 -0.16157 -0.07119 -0.17199 -0.07605 -0.18009 C -0.08126 -0.18889 -0.08976 -0.19236 -0.09636 -0.19907 C -0.10573 -0.20856 -0.11494 -0.21805 -0.12501 -0.22616 C -0.13039 -0.23055 -0.13681 -0.23333 -0.14167 -0.23889 C -0.15573 -0.25486 -0.17153 -0.26782 -0.18681 -0.28171 C -0.19167 -0.28611 -0.19792 -0.28704 -0.20348 -0.28958 C -0.21337 -0.29421 -0.2231 -0.29861 -0.23334 -0.30231 C -0.24341 -0.30602 -0.25556 -0.30926 -0.26546 -0.31505 C -0.27396 -0.32014 -0.26268 -0.31667 -0.27501 -0.3213 C -0.28282 -0.32407 -0.29098 -0.32523 -0.29879 -0.32778 C -0.33594 -0.32592 -0.34775 -0.32731 -0.37501 -0.3213 C -0.38855 -0.31528 -0.40261 -0.3088 -0.41667 -0.30555 C -0.42553 -0.30069 -0.43195 -0.2963 -0.44167 -0.29444 C -0.45417 -0.28773 -0.46494 -0.27986 -0.47848 -0.27685 C -0.48039 -0.27569 -0.4823 -0.2743 -0.48438 -0.27361 C -0.48785 -0.27222 -0.49514 -0.2706 -0.49514 -0.2706 C -0.50487 -0.2618 -0.49948 -0.26458 -0.51181 -0.2625 C -0.51789 -0.25741 -0.52396 -0.25208 -0.53091 -0.25 C -0.53994 -0.2419 -0.54758 -0.23958 -0.55834 -0.23727 C -0.57935 -0.22755 -0.56737 -0.23241 -0.61893 -0.23727 C -0.62396 -0.23773 -0.62848 -0.24167 -0.63334 -0.24352 C -0.63577 -0.24444 -0.64046 -0.24676 -0.64046 -0.24676 C -0.64167 -0.24838 -0.64254 -0.25023 -0.64393 -0.25139 C -0.64549 -0.25278 -0.6474 -0.25301 -0.64879 -0.25463 C -0.64983 -0.25579 -0.65001 -0.2581 -0.65105 -0.25949 C -0.65313 -0.26227 -0.65573 -0.26296 -0.65834 -0.26412 C -0.65903 -0.26574 -0.66181 -0.27315 -0.66424 -0.27222 C -0.66546 -0.27176 -0.66511 -0.26898 -0.66546 -0.26736 C -0.66858 -0.25278 -0.66615 -0.26042 -0.67014 -0.25 C -0.67205 -0.23935 -0.67466 -0.22847 -0.67726 -0.21805 C -0.67692 -0.20278 -0.67674 -0.1875 -0.67605 -0.17222 C -0.6757 -0.16273 -0.67258 -0.15463 -0.67258 -0.14514 " pathEditMode="fixed" ptsTypes="fffffffffffffffff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6459 C -0.01962 -0.09977 -0.03316 -0.12917 -0.0408 -0.16296 C -0.04827 -0.19607 -0.05643 -0.22755 -0.0658 -0.25972 C -0.07066 -0.27685 -0.07153 -0.29607 -0.07778 -0.31227 C -0.08594 -0.33403 -0.0967 -0.35509 -0.10677 -0.3757 C -0.11771 -0.39931 -0.15104 -0.41713 -0.1658 -0.43449 C -0.19098 -0.46273 -0.22101 -0.48403 -0.25261 -0.4963 C -0.2658 -0.50139 -0.28056 -0.50278 -0.29375 -0.50741 C -0.33056 -0.50625 -0.36789 -0.50671 -0.40504 -0.50417 C -0.40799 -0.50394 -0.43299 -0.48935 -0.43507 -0.48843 C -0.45729 -0.47871 -0.47882 -0.46667 -0.5007 -0.45834 C -0.50365 -0.45579 -0.50677 -0.4544 -0.50938 -0.45185 C -0.51563 -0.44607 -0.51945 -0.43264 -0.52292 -0.425 C -0.53368 -0.40116 -0.53768 -0.37616 -0.54427 -0.35023 C -0.55243 -0.31829 -0.55903 -0.28611 -0.56459 -0.25347 C -0.56945 -0.18912 -0.57275 -0.12246 -0.56094 -0.05972 C -0.56164 -0.00347 -0.54271 0.05 -0.5849 0.06875 C -0.59132 0.07477 -0.59271 0.07523 -0.60157 0.07662 C -0.61598 0.08449 -0.65591 0.08356 -0.67414 0.08472 C -0.67674 0.09467 -0.68125 0.08889 -0.68594 0.08472 C -0.68976 0.07708 -0.69271 0.06875 -0.6967 0.06088 C -0.69931 0.05069 -0.70104 0.04051 -0.70382 0.03055 C -0.70573 0.02315 -0.70313 0.0243 -0.70747 0.0243 " pathEditMode="fixed" rAng="0" ptsTypes="ffffffffffffffffffffff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-0.05834 C -0.0158 -0.06019 -0.02465 -0.06088 -0.03333 -0.0632 C -0.04149 -0.06528 -0.04062 -0.06806 -0.04878 -0.07269 C -0.05798 -0.07801 -0.06805 -0.07894 -0.07743 -0.0838 C -0.0934 -0.09213 -0.10955 -0.1007 -0.12621 -0.10602 C -0.14097 -0.11065 -0.15642 -0.10857 -0.17152 -0.10926 C -0.19913 -0.11551 -0.19392 -0.11505 -0.24652 -0.10926 C -0.2493 -0.10903 -0.25364 -0.10278 -0.25364 -0.10255 C -0.25677 -0.09074 -0.26232 -0.07662 -0.27031 -0.06945 C -0.27639 -0.04977 -0.2908 -0.03635 -0.30121 -0.02037 C -0.31545 0.00139 -0.29444 -0.02986 -0.30711 -0.00602 C -0.30868 -0.00301 -0.31128 -0.00093 -0.31319 0.00185 C -0.31684 0.0074 -0.31996 0.01435 -0.32378 0.01944 C -0.33472 0.03402 -0.35086 0.04351 -0.36545 0.04953 C -0.37569 0.0537 -0.38593 0.06319 -0.39652 0.06527 C -0.40642 0.06713 -0.40208 0.06597 -0.40955 0.06851 C -0.41788 0.06805 -0.42621 0.06805 -0.43455 0.06689 C -0.43698 0.06643 -0.44166 0.06389 -0.44166 0.06412 C -0.44861 0.05764 -0.45225 0.04791 -0.45607 0.03842 C -0.45694 0.03194 -0.45885 0.0199 -0.46198 0.01458 C -0.46441 0.01041 -0.47361 0.00671 -0.47743 0.00347 C -0.48281 -0.00741 -0.48264 -0.00857 -0.48455 -0.02199 C -0.48524 -0.02686 -0.48698 -0.02824 -0.48819 -0.03311 C -0.49166 -0.04607 -0.49427 -0.05973 -0.49774 -0.07269 C -0.49618 -0.11991 -0.49652 -0.09815 -0.49652 -0.13774 " pathEditMode="fixed" rAng="0" ptsTypes="ffffffffffffffffffffffff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331 C -0.00764 -0.03889 -0.00903 -0.04491 -0.01146 -0.05046 C -0.0151 -0.0588 -0.01528 -0.05532 -0.01979 -0.06319 C -0.02326 -0.06921 -0.02621 -0.07592 -0.02934 -0.08217 C -0.03246 -0.08842 -0.03542 -0.0956 -0.0401 -0.09977 C -0.04826 -0.10694 -0.05764 -0.1118 -0.0651 -0.12037 C -0.07066 -0.12685 -0.07378 -0.13611 -0.07934 -0.14259 C -0.08368 -0.14768 -0.09618 -0.15671 -0.09844 -0.15833 C -0.11146 -0.16805 -0.12621 -0.17014 -0.13889 -0.17893 C -0.14549 -0.18356 -0.15104 -0.1912 -0.15799 -0.19491 C -0.15972 -0.19583 -0.16979 -0.19768 -0.17101 -0.19815 C -0.18368 -0.20278 -0.19514 -0.21204 -0.20799 -0.21551 C -0.21753 -0.22083 -0.22205 -0.22268 -0.23177 -0.225 C -0.24115 -0.23148 -0.25035 -0.23333 -0.26024 -0.23773 C -0.27517 -0.24444 -0.28993 -0.24884 -0.30556 -0.25046 C -0.31476 -0.25255 -0.32413 -0.25764 -0.33299 -0.26157 C -0.34549 -0.26713 -0.35816 -0.27222 -0.36979 -0.28055 C -0.37986 -0.28796 -0.3875 -0.30116 -0.39844 -0.30602 C -0.40174 -0.31898 -0.41371 -0.33079 -0.42344 -0.33449 C -0.42726 -0.33981 -0.43194 -0.34167 -0.43524 -0.34722 C -0.43837 -0.35255 -0.44236 -0.36342 -0.44722 -0.36643 C -0.45295 -0.37014 -0.45799 -0.37569 -0.46389 -0.37893 C -0.47205 -0.38333 -0.4816 -0.3868 -0.4901 -0.39005 C -0.51875 -0.38935 -0.53021 -0.39467 -0.55087 -0.38542 C -0.55208 -0.38426 -0.55312 -0.3831 -0.55434 -0.38217 C -0.55556 -0.38148 -0.55694 -0.38148 -0.55799 -0.38055 C -0.56181 -0.37708 -0.56111 -0.37546 -0.56389 -0.37106 C -0.56701 -0.3662 -0.57066 -0.3618 -0.57344 -0.35671 C -0.57674 -0.35069 -0.57882 -0.34491 -0.58299 -0.33935 C -0.58455 -0.3331 -0.58767 -0.33148 -0.59132 -0.32662 C -0.59288 -0.32083 -0.59844 -0.31088 -0.59844 -0.31065 C -0.59983 -0.3 -0.59844 -0.30393 -0.60087 -0.29815 " pathEditMode="fixed" rAng="0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-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shkolnyiy-kolokolchik-s-krasnyim-ban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4998" y="1793916"/>
            <a:ext cx="1165066" cy="1343010"/>
          </a:xfrm>
          <a:prstGeom prst="rect">
            <a:avLst/>
          </a:prstGeom>
        </p:spPr>
      </p:pic>
      <p:pic>
        <p:nvPicPr>
          <p:cNvPr id="4" name="Рисунок 3" descr="1085x1500_Мексика_medici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466291" y="4870467"/>
            <a:ext cx="1347045" cy="1450664"/>
          </a:xfrm>
          <a:prstGeom prst="rect">
            <a:avLst/>
          </a:prstGeom>
        </p:spPr>
      </p:pic>
      <p:pic>
        <p:nvPicPr>
          <p:cNvPr id="6" name="Рисунок 5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662130"/>
            <a:ext cx="1438268" cy="1438268"/>
          </a:xfrm>
          <a:prstGeom prst="rect">
            <a:avLst/>
          </a:prstGeom>
        </p:spPr>
      </p:pic>
      <p:pic>
        <p:nvPicPr>
          <p:cNvPr id="7" name="Рисунок 6" descr="спрса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696" y="1032110"/>
            <a:ext cx="1059712" cy="1095375"/>
          </a:xfrm>
          <a:prstGeom prst="rect">
            <a:avLst/>
          </a:prstGeom>
        </p:spPr>
      </p:pic>
      <p:pic>
        <p:nvPicPr>
          <p:cNvPr id="8" name="Рисунок 7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194118"/>
            <a:ext cx="857256" cy="12121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411760" y="192428"/>
            <a:ext cx="4824536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Кирпичи кладет он в ряд, строит садик для ребят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шахтер и не водитель, дом нам выстроит ….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62593" y="908720"/>
            <a:ext cx="3522870" cy="45184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строителю взять в руки,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чтоб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не знали скуки?</a:t>
            </a:r>
          </a:p>
        </p:txBody>
      </p:sp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6876256" y="6021288"/>
            <a:ext cx="1904031" cy="43848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1473866"/>
            <a:ext cx="3621936" cy="271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0" y="4304120"/>
            <a:ext cx="1274280" cy="1132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66" y="3340213"/>
            <a:ext cx="1309010" cy="9639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2" y="4572589"/>
            <a:ext cx="1309010" cy="13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6 C -0.00192 -0.00833 -0.00747 -0.00903 -0.01216 -0.01343 C -0.01789 -0.01898 -0.02431 -0.02407 -0.03004 -0.02963 C -0.0356 -0.03472 -0.03994 -0.04074 -0.04671 -0.04306 C -0.04775 -0.04398 -0.04914 -0.04468 -0.05001 -0.04583 C -0.05105 -0.04722 -0.05122 -0.04931 -0.05226 -0.05046 C -0.05348 -0.05185 -0.05521 -0.05208 -0.0566 -0.05324 C -0.06199 -0.05741 -0.06528 -0.06319 -0.07119 -0.06528 C -0.07553 -0.06898 -0.07813 -0.07245 -0.08334 -0.07407 C -0.09063 -0.08194 -0.09862 -0.08704 -0.1066 -0.09329 C -0.1139 -0.09907 -0.11702 -0.10301 -0.12449 -0.10671 C -0.12987 -0.11736 -0.13959 -0.12037 -0.14775 -0.12593 C -0.15383 -0.13009 -0.15903 -0.13565 -0.16563 -0.13773 C -0.16945 -0.14583 -0.17587 -0.14838 -0.1823 -0.15255 C -0.18438 -0.15394 -0.1882 -0.15856 -0.18994 -0.15995 C -0.19653 -0.16505 -0.20331 -0.16759 -0.21008 -0.17176 C -0.22049 -0.18634 -0.23594 -0.18773 -0.24896 -0.1956 C -0.25626 -0.2 -0.26251 -0.20671 -0.26997 -0.21042 C -0.27726 -0.22014 -0.29011 -0.22477 -0.30001 -0.22824 C -0.30521 -0.23264 -0.31094 -0.23148 -0.31667 -0.23403 C -0.32692 -0.23843 -0.33837 -0.24421 -0.34896 -0.24583 C -0.35643 -0.24954 -0.36181 -0.25208 -0.36997 -0.25324 C -0.37605 -0.25741 -0.3823 -0.25833 -0.3889 -0.26065 C -0.39324 -0.26204 -0.39185 -0.26296 -0.39671 -0.26528 C -0.40087 -0.26736 -0.40574 -0.26829 -0.41008 -0.26968 C -0.41407 -0.27106 -0.41737 -0.27361 -0.42119 -0.27546 C -0.42796 -0.27894 -0.43525 -0.27986 -0.44219 -0.28287 C -0.4474 -0.2875 -0.45261 -0.28843 -0.45886 -0.29028 C -0.46667 -0.29282 -0.47449 -0.29653 -0.4823 -0.29931 C -0.4882 -0.30139 -0.49445 -0.30069 -0.49896 -0.30671 " pathEditMode="relative" ptsTypes="fffffffffff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-0.00156 -0.01157 -0.00295 -0.02754 -0.00781 -0.03703 C -0.01024 -0.05092 -0.00781 -0.04606 -0.01337 -0.05347 C -0.01528 -0.0618 -0.01649 -0.06944 -0.021 -0.07569 C -0.02135 -0.07708 -0.0217 -0.0787 -0.02222 -0.08009 C -0.02326 -0.08263 -0.02465 -0.08472 -0.02552 -0.0875 C -0.02621 -0.08981 -0.02604 -0.09259 -0.02656 -0.0949 C -0.02795 -0.10046 -0.02986 -0.10532 -0.03107 -0.11111 C -0.03177 -0.11412 -0.03264 -0.11713 -0.03333 -0.12013 C -0.0342 -0.12338 -0.03767 -0.12893 -0.03767 -0.12893 C -0.03802 -0.13101 -0.03819 -0.1331 -0.03889 -0.13495 C -0.0401 -0.13819 -0.04323 -0.14375 -0.04323 -0.14375 C -0.04514 -0.153 -0.04896 -0.15995 -0.05104 -0.16898 C -0.05139 -0.17083 -0.05173 -0.17291 -0.05225 -0.17476 C -0.05278 -0.17638 -0.05434 -0.17939 -0.05434 -0.17939 " pathEditMode="relative" ptsTypes="ffffffffffffff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25926E-6 C -0.00104 0.00046 -0.00225 0.00185 -0.0033 0.00138 C -0.00451 0.00069 -0.00468 -0.00186 -0.00555 -0.00301 C -0.00781 -0.00602 -0.0092 -0.00626 -0.01215 -0.00741 C -0.02066 -0.01876 -0.00972 -0.0051 -0.01996 -0.01482 C -0.02517 -0.01991 -0.03021 -0.02593 -0.03559 -0.03102 C -0.0375 -0.03288 -0.0401 -0.03264 -0.04218 -0.03403 C -0.04722 -0.03704 -0.04861 -0.04121 -0.05434 -0.04445 C -0.06007 -0.05163 -0.06753 -0.05301 -0.07326 -0.06065 C -0.08489 -0.07616 -0.10191 -0.0926 -0.11771 -0.1007 C -0.12517 -0.10463 -0.12951 -0.11528 -0.13663 -0.11991 C -0.15069 -0.12917 -0.1625 -0.14098 -0.17552 -0.15255 C -0.17864 -0.15533 -0.18211 -0.15764 -0.18559 -0.15996 C -0.18889 -0.16204 -0.19253 -0.16343 -0.19548 -0.16598 C -0.19878 -0.16876 -0.20121 -0.17315 -0.20434 -0.17639 C -0.22847 -0.20163 -0.2125 -0.18542 -0.23003 -0.19862 C -0.24253 -0.20811 -0.25295 -0.22153 -0.26545 -0.23102 C -0.27708 -0.23982 -0.275 -0.23519 -0.28767 -0.24885 C -0.29444 -0.25602 -0.29791 -0.2632 -0.30659 -0.26528 C -0.31493 -0.27176 -0.32014 -0.28288 -0.33003 -0.28588 C -0.33871 -0.29468 -0.34809 -0.30232 -0.35659 -0.31112 C -0.36475 -0.31945 -0.35764 -0.31575 -0.36441 -0.31852 C -0.36701 -0.32107 -0.36961 -0.32338 -0.37222 -0.32593 C -0.37326 -0.32686 -0.37552 -0.32894 -0.37552 -0.32894 C -0.37951 -0.33658 -0.38784 -0.34051 -0.39444 -0.34376 C -0.39826 -0.34885 -0.40121 -0.35209 -0.40659 -0.35417 C -0.41614 -0.36644 -0.42916 -0.37362 -0.44114 -0.38079 C -0.44375 -0.38241 -0.446 -0.38519 -0.44878 -0.38658 C -0.45104 -0.38774 -0.45764 -0.38866 -0.45989 -0.38959 C -0.46632 -0.3919 -0.47257 -0.39445 -0.47882 -0.397 C -0.48437 -0.40186 -0.48993 -0.40672 -0.49548 -0.41181 C -0.49878 -0.41482 -0.50382 -0.41551 -0.50659 -0.41922 " pathEditMode="relative" ptsTypes="fffffffffffffffffffffffffffffff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Рисунок 4" descr="1085x1500_Мексика_medici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2328" y="4286256"/>
            <a:ext cx="1021672" cy="937638"/>
          </a:xfrm>
          <a:prstGeom prst="rect">
            <a:avLst/>
          </a:prstGeom>
        </p:spPr>
      </p:pic>
      <p:pic>
        <p:nvPicPr>
          <p:cNvPr id="7" name="Рисунок 6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08011" y="3219440"/>
            <a:ext cx="909367" cy="1285884"/>
          </a:xfrm>
          <a:prstGeom prst="rect">
            <a:avLst/>
          </a:prstGeom>
        </p:spPr>
      </p:pic>
      <p:pic>
        <p:nvPicPr>
          <p:cNvPr id="8" name="Рисунок 7" descr="canstock15580765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57"/>
          <a:stretch>
            <a:fillRect/>
          </a:stretch>
        </p:blipFill>
        <p:spPr>
          <a:xfrm>
            <a:off x="642910" y="1428736"/>
            <a:ext cx="1153557" cy="1146503"/>
          </a:xfrm>
          <a:prstGeom prst="rect">
            <a:avLst/>
          </a:prstGeom>
        </p:spPr>
      </p:pic>
      <p:pic>
        <p:nvPicPr>
          <p:cNvPr id="9" name="Рисунок 8" descr="unna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2357430"/>
            <a:ext cx="1724020" cy="1724020"/>
          </a:xfrm>
          <a:prstGeom prst="rect">
            <a:avLst/>
          </a:prstGeom>
        </p:spPr>
      </p:pic>
      <p:pic>
        <p:nvPicPr>
          <p:cNvPr id="10" name="Рисунок 9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59295" y="1922949"/>
            <a:ext cx="646962" cy="671355"/>
          </a:xfrm>
          <a:prstGeom prst="rect">
            <a:avLst/>
          </a:prstGeom>
        </p:spPr>
      </p:pic>
      <p:pic>
        <p:nvPicPr>
          <p:cNvPr id="5122" name="Picture 2" descr="http://neistrebimyi.ru/pic/small-113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8344" y="818917"/>
            <a:ext cx="971548" cy="1104032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274" y="4955806"/>
            <a:ext cx="1329878" cy="118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23204"/>
            <a:ext cx="121285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133785" y="200288"/>
            <a:ext cx="3360256" cy="66745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 дни болезней всех полезней?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лечит нас от всех болезней?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1000107"/>
            <a:ext cx="4948322" cy="4286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 и поскорей, что для работы ему нужней…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спрсао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375262"/>
            <a:ext cx="1059712" cy="109537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" action="ppaction://hlinkshowjump?jump=nextslide" highlightClick="1"/>
          </p:cNvPr>
          <p:cNvSpPr/>
          <p:nvPr/>
        </p:nvSpPr>
        <p:spPr>
          <a:xfrm>
            <a:off x="6907722" y="6021288"/>
            <a:ext cx="1725441" cy="4112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7" y="2602415"/>
            <a:ext cx="2155011" cy="3744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0.08935 C -0.05868 0.1 -0.05382 0.10995 -0.05 0.12176 C -0.04635 0.13287 -0.046 0.14629 -0.04097 0.15602 C -0.03316 0.18842 -0.0151 0.20949 0.00122 0.23449 C 0.00539 0.24097 0.00712 0.24838 0.01025 0.25509 C 0.01667 0.26875 0.02466 0.28287 0.03334 0.29444 C 0.03629 0.30648 0.03212 0.2919 0.03855 0.30463 C 0.03924 0.30602 0.03907 0.30833 0.03976 0.30972 C 0.04167 0.31342 0.04427 0.31643 0.04618 0.32014 C 0.04723 0.33032 0.04827 0.34051 0.05261 0.34907 C 0.05469 0.36389 0.05278 0.35162 0.05521 0.36458 C 0.05608 0.36921 0.05764 0.37824 0.05764 0.37824 C 0.05816 0.42014 0.05122 0.47083 0.06285 0.51319 C 0.06389 0.52616 0.06493 0.53287 0.06927 0.54398 C 0.07049 0.55393 0.07257 0.56296 0.07691 0.57129 C 0.07813 0.5794 0.07882 0.58333 0.08212 0.59004 C 0.08299 0.5919 0.08368 0.59352 0.08455 0.59537 C 0.08542 0.59699 0.08716 0.60046 0.08716 0.60046 " pathEditMode="relative" ptsTypes="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0087 0.01829 -0.00104 0.03658 -0.0026 0.05463 C -0.00278 0.05718 -0.00451 0.05903 -0.00503 0.06135 C -0.00729 0.07153 -0.00903 0.08195 -0.01146 0.09213 C -0.01371 0.12037 -0.01788 0.14723 -0.0243 0.17431 C -0.02309 0.2588 -0.02847 0.23287 -0.01927 0.27176 C -0.02014 0.29051 -0.01962 0.3095 -0.0217 0.32801 C -0.02222 0.33311 -0.02587 0.33681 -0.02691 0.34167 C -0.02968 0.35371 -0.03177 0.36644 -0.03593 0.37778 C -0.03715 0.3919 -0.0434 0.40672 -0.04357 0.41875 C -0.04392 0.44213 -0.04357 0.46551 -0.04357 0.48889 " pathEditMode="relative" ptsTypes="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9.25926E-6 C -0.00452 0.02153 -0.00903 0.04144 -0.01667 0.06135 C -0.01754 0.06829 -0.01823 0.07501 -0.0191 0.08195 C -0.01979 0.08727 -0.02327 0.09121 -0.02552 0.09561 C -0.0342 0.11297 -0.04306 0.13056 -0.05243 0.147 C -0.05695 0.15487 -0.06094 0.16413 -0.06528 0.17246 C -0.06736 0.17663 -0.0717 0.1845 -0.0717 0.1845 C -0.07327 0.19121 -0.0757 0.19491 -0.07934 0.20001 C -0.08299 0.2132 -0.09045 0.22547 -0.0974 0.23588 C -0.10295 0.24422 -0.10469 0.25001 -0.11268 0.25301 C -0.12031 0.25926 -0.11528 0.25487 -0.12691 0.26667 C -0.12865 0.26829 -0.13195 0.27176 -0.13195 0.27176 C -0.13472 0.27871 -0.13733 0.28288 -0.14097 0.28889 C -0.1441 0.29399 -0.14705 0.29908 -0.15 0.30417 C -0.15174 0.30695 -0.15278 0.31065 -0.15504 0.31274 C -0.16441 0.3213 -0.17361 0.32593 -0.18455 0.32987 C -0.18577 0.33149 -0.18681 0.33357 -0.18837 0.33496 C -0.18941 0.33588 -0.19219 0.33658 -0.19219 0.33658 " pathEditMode="relative" ptsTypes="fffffffffffffffff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9121 C -0.05416 0.09977 -0.0585 0.09977 -0.06475 0.10139 C -0.07517 0.11042 -0.09027 0.11482 -0.10209 0.12014 C -0.10678 0.12223 -0.11181 0.12223 -0.11615 0.12523 C -0.12292 0.12986 -0.12865 0.13658 -0.13542 0.14074 C -0.1625 0.15764 -0.1941 0.16945 -0.22257 0.18172 C -0.23976 0.18912 -0.2349 0.18403 -0.2507 0.1919 C -0.26112 0.19699 -0.27275 0.20116 -0.28282 0.20741 C -0.29584 0.21551 -0.28733 0.21297 -0.3007 0.21945 C -0.32344 0.23033 -0.29428 0.21389 -0.32119 0.22616 C -0.33507 0.23241 -0.34827 0.23912 -0.36233 0.24491 C -0.37848 0.25139 -0.36667 0.24815 -0.38143 0.25533 C -0.40469 0.2669 -0.43386 0.27917 -0.45834 0.28264 C -0.46407 0.2875 -0.46962 0.28797 -0.47639 0.28936 C -0.49046 0.29699 -0.47553 0.2875 -0.48785 0.29977 C -0.49167 0.30348 -0.49757 0.3051 -0.50209 0.30648 C -0.50903 0.31366 -0.51407 0.31945 -0.52257 0.32199 C -0.52639 0.32709 -0.529 0.3301 -0.53403 0.33218 C -0.53855 0.33635 -0.54323 0.33704 -0.5481 0.34074 C -0.54948 0.3419 -0.55087 0.34283 -0.55209 0.34422 C -0.55348 0.34584 -0.55435 0.34792 -0.55591 0.34931 C -0.55938 0.35232 -0.57205 0.35787 -0.57639 0.35787 " pathEditMode="relative" ptsTypes="fffffffffffffffffffff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3 0.07083 C -0.0599 0.08495 -0.09566 0.08796 -0.10556 0.08958 C -0.12639 0.09861 -0.1132 0.09352 -0.14532 0.10324 C -0.15591 0.10648 -0.16615 0.11551 -0.17622 0.12037 C -0.2092 0.13657 -0.24323 0.14861 -0.27622 0.16481 C -0.34184 0.19699 -0.40834 0.22662 -0.47865 0.23148 C -0.5033 0.23819 -0.52657 0.24514 -0.55052 0.25532 C -0.57604 0.2662 -0.59705 0.28032 -0.62361 0.28449 C -0.65261 0.28333 -0.68177 0.2831 -0.71077 0.28102 C -0.71736 0.28055 -0.72292 0.27361 -0.72865 0.27083 C -0.73403 0.26828 -0.73976 0.26759 -0.74532 0.26574 C -0.75313 0.26319 -0.75955 0.25694 -0.76719 0.2537 C -0.77222 0.24699 -0.7717 0.23981 -0.77483 0.23148 C -0.77448 0.22361 -0.77917 0.21018 -0.77361 0.20764 C -0.75903 0.20092 -0.74288 0.20833 -0.72743 0.20926 C -0.72466 0.20949 -0.72049 0.21203 -0.71841 0.21435 " pathEditMode="relative" ptsTypes="fffffffffffffff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7.40741E-7 C -0.0026 0.01945 -0.00763 0.03056 -0.01805 0.04445 C -0.02395 0.06134 -0.0276 0.07778 -0.03472 0.09398 C -0.03714 0.09954 -0.03992 0.11019 -0.04358 0.11458 C -0.06858 0.14398 -0.0519 0.11945 -0.06805 0.13681 C -0.10434 0.17593 -0.14531 0.20602 -0.18976 0.2257 C -0.20903 0.23426 -0.23021 0.23843 -0.24879 0.24954 C -0.26372 0.25833 -0.27674 0.26991 -0.29236 0.27685 C -0.3007 0.28056 -0.30972 0.28171 -0.31806 0.28542 C -0.33004 0.29051 -0.34045 0.29838 -0.35261 0.30255 C -0.36233 0.30579 -0.36771 0.30533 -0.37691 0.31111 C -0.38056 0.31343 -0.38351 0.31736 -0.38715 0.31968 C -0.3941 0.32431 -0.4099 0.3331 -0.41927 0.33843 C -0.42431 0.34121 -0.43472 0.34537 -0.43472 0.34537 C -0.4408 0.35093 -0.4474 0.35556 -0.45382 0.36065 C -0.45643 0.36273 -0.46163 0.36759 -0.46163 0.36759 C -0.46476 0.37361 -0.46875 0.37685 -0.47188 0.38287 C -0.47465 0.39421 -0.48073 0.40255 -0.48594 0.41204 C -0.48872 0.42384 -0.49549 0.42778 -0.5 0.43773 C -0.50382 0.4463 -0.50538 0.45718 -0.51025 0.46505 C -0.52084 0.48218 -0.5158 0.46759 -0.52448 0.48704 C -0.52639 0.49144 -0.52691 0.49722 -0.52952 0.50093 C -0.52986 0.50162 -0.55 0.52408 -0.55521 0.52986 C -0.56528 0.54097 -0.57761 0.55 -0.58594 0.56389 C -0.5875 0.56644 -0.58837 0.56991 -0.58976 0.57269 C -0.59184 0.57685 -0.59618 0.58472 -0.59618 0.58472 C -0.59913 0.5956 -0.60764 0.61829 -0.61667 0.62222 C -0.62847 0.63796 -0.61337 0.61921 -0.62448 0.62917 C -0.63386 0.6375 -0.62327 0.63195 -0.63212 0.63588 C -0.63507 0.64121 -0.63629 0.64097 -0.63334 0.64097 " pathEditMode="relative" ptsTypes="fffffffffffffffffffffffffffffA">
                                      <p:cBhvr>
                                        <p:cTn id="6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Рисунок 16" descr="blackboard-521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535" y="3575890"/>
            <a:ext cx="2391854" cy="1639060"/>
          </a:xfrm>
          <a:prstGeom prst="rect">
            <a:avLst/>
          </a:prstGeom>
        </p:spPr>
      </p:pic>
      <p:pic>
        <p:nvPicPr>
          <p:cNvPr id="6" name="Рисунок 5" descr="stock-vector--three-comb-vector-14718133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 t="6249" r="16167"/>
          <a:stretch>
            <a:fillRect/>
          </a:stretch>
        </p:blipFill>
        <p:spPr>
          <a:xfrm rot="1507722">
            <a:off x="8327859" y="1511845"/>
            <a:ext cx="356464" cy="1458431"/>
          </a:xfrm>
          <a:prstGeom prst="rect">
            <a:avLst/>
          </a:prstGeom>
        </p:spPr>
      </p:pic>
      <p:pic>
        <p:nvPicPr>
          <p:cNvPr id="8" name="Рисунок 7" descr="ab5f44e5289709820f74b506df2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982785">
            <a:off x="8121785" y="3773010"/>
            <a:ext cx="1091457" cy="885820"/>
          </a:xfrm>
          <a:prstGeom prst="rect">
            <a:avLst/>
          </a:prstGeom>
        </p:spPr>
      </p:pic>
      <p:pic>
        <p:nvPicPr>
          <p:cNvPr id="10" name="Рисунок 9" descr="0021-020-Zerkalo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74532">
            <a:off x="4225288" y="5369739"/>
            <a:ext cx="571504" cy="1433426"/>
          </a:xfrm>
          <a:prstGeom prst="rect">
            <a:avLst/>
          </a:prstGeom>
        </p:spPr>
      </p:pic>
      <p:pic>
        <p:nvPicPr>
          <p:cNvPr id="11" name="Рисунок 10" descr="1085x1500_Мексика_medicin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865" r="15789" b="10847"/>
          <a:stretch>
            <a:fillRect/>
          </a:stretch>
        </p:blipFill>
        <p:spPr>
          <a:xfrm>
            <a:off x="3143240" y="4714884"/>
            <a:ext cx="928694" cy="1000132"/>
          </a:xfrm>
          <a:prstGeom prst="rect">
            <a:avLst/>
          </a:prstGeom>
        </p:spPr>
      </p:pic>
      <p:pic>
        <p:nvPicPr>
          <p:cNvPr id="13" name="Рисунок 12" descr="vitami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83983" y="4929198"/>
            <a:ext cx="1060017" cy="1099983"/>
          </a:xfrm>
          <a:prstGeom prst="rect">
            <a:avLst/>
          </a:prstGeom>
        </p:spPr>
      </p:pic>
      <p:pic>
        <p:nvPicPr>
          <p:cNvPr id="14" name="Рисунок 13" descr="unna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52800" y="1343181"/>
            <a:ext cx="1438268" cy="1438268"/>
          </a:xfrm>
          <a:prstGeom prst="rect">
            <a:avLst/>
          </a:prstGeom>
        </p:spPr>
      </p:pic>
      <p:pic>
        <p:nvPicPr>
          <p:cNvPr id="16" name="Рисунок 15" descr="canstock15580765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2"/>
          <a:stretch>
            <a:fillRect/>
          </a:stretch>
        </p:blipFill>
        <p:spPr>
          <a:xfrm>
            <a:off x="242886" y="5214950"/>
            <a:ext cx="1357322" cy="1365415"/>
          </a:xfrm>
          <a:prstGeom prst="rect">
            <a:avLst/>
          </a:prstGeom>
        </p:spPr>
      </p:pic>
      <p:pic>
        <p:nvPicPr>
          <p:cNvPr id="18" name="Рисунок 17" descr="0_e9f90_f5f36ee5_ori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22304" y="4951171"/>
            <a:ext cx="1212449" cy="1191178"/>
          </a:xfrm>
          <a:prstGeom prst="rect">
            <a:avLst/>
          </a:prstGeom>
        </p:spPr>
      </p:pic>
      <p:pic>
        <p:nvPicPr>
          <p:cNvPr id="20" name="Рисунок 19" descr="ddp-globe-image-vector-clip-art-online-royalty-free-amp-public-domain-119594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82451" y="1882790"/>
            <a:ext cx="922634" cy="1474772"/>
          </a:xfrm>
          <a:prstGeom prst="rect">
            <a:avLst/>
          </a:prstGeom>
        </p:spPr>
      </p:pic>
      <p:pic>
        <p:nvPicPr>
          <p:cNvPr id="21" name="Рисунок 20" descr="0_82aab_75f46ca1_X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43504" y="5339161"/>
            <a:ext cx="928694" cy="1312642"/>
          </a:xfrm>
          <a:prstGeom prst="rect">
            <a:avLst/>
          </a:prstGeom>
        </p:spPr>
      </p:pic>
      <p:pic>
        <p:nvPicPr>
          <p:cNvPr id="22" name="Рисунок 21" descr="shkolnyiy-kolokolchik-s-krasnyim-banto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071802" y="3357562"/>
            <a:ext cx="1165066" cy="1343010"/>
          </a:xfrm>
          <a:prstGeom prst="rect">
            <a:avLst/>
          </a:prstGeom>
        </p:spPr>
      </p:pic>
      <p:pic>
        <p:nvPicPr>
          <p:cNvPr id="27" name="Рисунок 26" descr="375457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72066" y="1357298"/>
            <a:ext cx="1000132" cy="1619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2068" y="260648"/>
            <a:ext cx="4680520" cy="57606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прозвенел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звонок, в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классе начался урок. Знает школьник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 - проведет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…</a:t>
            </a:r>
            <a:b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3368" y="949430"/>
            <a:ext cx="4680520" cy="36104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урок идет он в класс, что ему нужно сейчас?</a:t>
            </a: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6341870" y="6026810"/>
            <a:ext cx="1904036" cy="38299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" y="998366"/>
            <a:ext cx="2278165" cy="356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4884 C -0.23334 -0.05254 -0.22743 -0.05046 -0.23664 -0.05393 C -0.24254 -0.06551 -0.26007 -0.07291 -0.26875 -0.08472 C -0.27535 -0.09375 -0.27223 -0.0912 -0.27639 -0.1 C -0.28125 -0.11018 -0.28629 -0.1199 -0.29184 -0.12916 C -0.29497 -0.13449 -0.29601 -0.14166 -0.29948 -0.14629 C -0.30261 -0.15046 -0.30973 -0.15324 -0.31355 -0.15648 C -0.31667 -0.15902 -0.31997 -0.16157 -0.32257 -0.16504 C -0.32379 -0.16666 -0.325 -0.16875 -0.32639 -0.17014 C -0.32796 -0.17152 -0.32987 -0.17222 -0.3316 -0.17361 C -0.33299 -0.17453 -0.33421 -0.17592 -0.33542 -0.17708 C -0.34011 -0.18148 -0.34289 -0.18657 -0.34827 -0.18889 C -0.35 -0.19166 -0.35139 -0.1949 -0.3533 -0.19745 C -0.35434 -0.19884 -0.35608 -0.1993 -0.35712 -0.20092 C -0.37014 -0.2206 -0.35695 -0.20717 -0.36997 -0.21805 C -0.37136 -0.21921 -0.37223 -0.22106 -0.37379 -0.22152 C -0.37882 -0.22291 -0.38403 -0.22268 -0.38924 -0.22314 C -0.38473 -0.22129 -0.38004 -0.21805 -0.37518 -0.21805 " pathEditMode="relative" ptsTypes="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-0.01771 -0.00949 -0.01111 -0.0044 -0.021 -0.01459 C -0.02725 -0.0294 -0.03125 -0.04514 -0.03975 -0.05926 C -0.04062 -0.06204 -0.04514 -0.07431 -0.04826 -0.07662 C -0.05555 -0.08218 -0.06493 -0.08519 -0.07343 -0.08935 C -0.08246 -0.09422 -0.09271 -0.10255 -0.10052 -0.10857 C -0.10573 -0.12084 -0.10764 -0.13611 -0.11718 -0.14676 C -0.12014 -0.16042 -0.12569 -0.17408 -0.13402 -0.18634 C -0.13559 -0.19306 -0.13715 -0.19931 -0.1401 -0.20556 C -0.14236 -0.26991 -0.14218 -0.24283 -0.14218 -0.28681 " pathEditMode="relative" rAng="0" ptsTypes="fffffffff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-0.00903 -0.00161 -0.01008 -0.00416 -0.01789 -0.00671 C -0.02032 -0.00972 -0.02327 -0.01203 -0.0257 -0.01527 C -0.02813 -0.01851 -0.02969 -0.02222 -0.03212 -0.02546 C -0.03924 -0.05046 -0.05157 -0.06735 -0.06667 -0.08356 C -0.06876 -0.08587 -0.07101 -0.08819 -0.0731 -0.0905 C -0.07518 -0.09282 -0.07744 -0.0949 -0.07952 -0.09722 C -0.0816 -0.09953 -0.08386 -0.10185 -0.08594 -0.10416 C -0.08768 -0.10601 -0.09098 -0.10925 -0.09098 -0.10925 C -0.09497 -0.1199 -0.09879 -0.13009 -0.10521 -0.13842 C -0.10886 -0.15115 -0.11494 -0.16296 -0.12049 -0.1743 C -0.12431 -0.18194 -0.12969 -0.18703 -0.13334 -0.19467 C -0.13733 -0.203 -0.14028 -0.21087 -0.14497 -0.21874 C -0.14792 -0.23124 -0.15174 -0.2456 -0.16025 -0.25277 C -0.16372 -0.25995 -0.16754 -0.26689 -0.1731 -0.27175 C -0.17813 -0.27615 -0.18438 -0.27777 -0.18855 -0.28356 C -0.19393 -0.29097 -0.19896 -0.29351 -0.20521 -0.29907 C -0.21962 -0.3118 -0.21042 -0.30694 -0.21928 -0.3111 C -0.22327 -0.31643 -0.22692 -0.3206 -0.23212 -0.32291 C -0.24341 -0.33448 -0.2382 -0.33171 -0.24619 -0.33495 C -0.2474 -0.33657 -0.24862 -0.33842 -0.25001 -0.34004 C -0.25157 -0.34189 -0.25365 -0.34328 -0.25521 -0.34513 C -0.25886 -0.34953 -0.26546 -0.35879 -0.26546 -0.35879 C -0.26789 -0.36874 -0.27501 -0.37777 -0.27952 -0.3861 C -0.28421 -0.39467 -0.28768 -0.40347 -0.29237 -0.4118 C -0.2941 -0.42175 -0.29914 -0.43101 -0.30383 -0.43911 C -0.3066 -0.44976 -0.31459 -0.45717 -0.31928 -0.46666 C -0.32553 -0.47893 -0.32449 -0.48448 -0.33334 -0.49397 C -0.33577 -0.50416 -0.34254 -0.51435 -0.3474 -0.52291 C -0.34914 -0.52916 -0.35244 -0.53286 -0.35521 -0.53842 C -0.35851 -0.55231 -0.36789 -0.56712 -0.37431 -0.57939 C -0.38299 -0.59583 -0.39185 -0.6118 -0.40122 -0.62731 C -0.40643 -0.6361 -0.40955 -0.64536 -0.41789 -0.64953 C -0.42657 -0.66458 -0.42153 -0.66157 -0.42952 -0.66481 C -0.43317 -0.66967 -0.43785 -0.67314 -0.44098 -0.67847 C -0.44567 -0.6868 -0.44584 -0.69305 -0.45383 -0.6956 C -0.46129 -0.70555 -0.45747 -0.69953 -0.46407 -0.71272 C -0.46494 -0.71435 -0.46667 -0.71782 -0.46667 -0.71782 C -0.46806 -0.72384 -0.46928 -0.7331 -0.47188 -0.73842 C -0.47292 -0.7405 -0.47466 -0.74166 -0.4757 -0.74351 C -0.47969 -0.75046 -0.48074 -0.75763 -0.48594 -0.76226 C -0.48768 -0.76967 -0.4882 -0.77731 -0.49237 -0.78286 " pathEditMode="relative" ptsTypes="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-0.09005 C -0.07257 -0.10231 -0.07743 -0.11505 -0.08298 -0.12778 C -0.08524 -0.1331 -0.08889 -0.13727 -0.09062 -0.14306 C -0.09427 -0.15509 -0.09184 -0.14931 -0.09843 -0.16019 C -0.10069 -0.17917 -0.10607 -0.19884 -0.11111 -0.21667 C -0.11267 -0.22245 -0.1151 -0.22755 -0.11632 -0.23356 C -0.11823 -0.24329 -0.121 -0.26019 -0.12396 -0.26944 C -0.12534 -0.27384 -0.12812 -0.27986 -0.12916 -0.28495 C -0.13142 -0.29699 -0.1375 -0.32454 -0.14201 -0.33611 C -0.1434 -0.3463 -0.146 -0.35764 -0.14965 -0.3669 C -0.15104 -0.37847 -0.15434 -0.38704 -0.15729 -0.39769 C -0.1592 -0.4044 -0.15989 -0.41157 -0.16111 -0.41829 C -0.16319 -0.4294 -0.1658 -0.43935 -0.16753 -0.45069 C -0.1684 -0.45602 -0.17014 -0.46065 -0.17014 -0.4662 " pathEditMode="relative" ptsTypes="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-0.0276 -0.00578 -0.05017 -0.00509 -0.08003 -0.00578 C -0.08854 -0.00995 -0.09791 -0.00972 -0.10677 -0.0118 C -0.10937 -0.0125 -0.11198 -0.0125 -0.11458 -0.01319 C -0.11788 -0.01412 -0.12448 -0.0162 -0.12448 -0.0162 C -0.1368 -0.0243 -0.12812 -0.01967 -0.15555 -0.0206 C -0.21944 -0.02268 -0.2717 -0.02291 -0.33785 -0.02361 C -0.37656 -0.0375 -0.4408 -0.02129 -0.48559 -0.01782 C -0.49097 -0.01527 -0.48767 -0.0162 -0.49566 -0.0162 " pathEditMode="relative" ptsTypes="ffffffffA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260648"/>
            <a:ext cx="4752528" cy="64807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Ходит в белом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колпаке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поварёшкою 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руке.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готовит нам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обед: кашу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щи и винегрет.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7804" y="1052736"/>
            <a:ext cx="3960440" cy="50405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 приготовить нам обед, есть здесь предметы или нет?</a:t>
            </a:r>
          </a:p>
        </p:txBody>
      </p:sp>
      <p:pic>
        <p:nvPicPr>
          <p:cNvPr id="5" name="Рисунок 4" descr="149155_html_1276c24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828" y="4818087"/>
            <a:ext cx="2175749" cy="1362150"/>
          </a:xfrm>
          <a:prstGeom prst="rect">
            <a:avLst/>
          </a:prstGeom>
        </p:spPr>
      </p:pic>
      <p:pic>
        <p:nvPicPr>
          <p:cNvPr id="6" name="Рисунок 5" descr="canstock1558076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42"/>
          <a:stretch>
            <a:fillRect/>
          </a:stretch>
        </p:blipFill>
        <p:spPr>
          <a:xfrm>
            <a:off x="7513950" y="2700568"/>
            <a:ext cx="1357322" cy="1365415"/>
          </a:xfrm>
          <a:prstGeom prst="rect">
            <a:avLst/>
          </a:prstGeom>
        </p:spPr>
      </p:pic>
      <p:pic>
        <p:nvPicPr>
          <p:cNvPr id="7" name="Рисунок 6" descr="ddp-globe-image-vector-clip-art-online-royalty-free-amp-public-domain-11959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357298"/>
            <a:ext cx="922634" cy="1474772"/>
          </a:xfrm>
          <a:prstGeom prst="rect">
            <a:avLst/>
          </a:prstGeom>
        </p:spPr>
      </p:pic>
      <p:pic>
        <p:nvPicPr>
          <p:cNvPr id="8" name="Рисунок 7" descr="149155_html_1823bce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6346" y="2700568"/>
            <a:ext cx="1721678" cy="1121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69244"/>
            <a:ext cx="1848334" cy="147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29464"/>
            <a:ext cx="1713635" cy="1481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875342"/>
            <a:ext cx="857256" cy="12121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64288" y="6165304"/>
            <a:ext cx="1656184" cy="360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683"/>
            <a:ext cx="2267744" cy="42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174 -0.00949 -0.00243 -0.01944 -0.00556 -0.02824 C -0.00694 -0.03819 -0.00868 -0.04792 -0.01007 -0.05787 C -0.01094 -0.06435 -0.01094 -0.07083 -0.01233 -0.07708 C -0.01354 -0.08218 -0.0158 -0.08657 -0.01667 -0.0919 C -0.01788 -0.09861 -0.0184 -0.10463 -0.02014 -0.11111 C -0.02153 -0.12315 -0.02431 -0.13495 -0.02674 -0.14676 C -0.02795 -0.15255 -0.03004 -0.15856 -0.03004 -0.16458 " pathEditMode="relative" ptsTypes="ffffff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2963E-6 C -0.00243 -0.01783 -0.01389 -0.0301 -0.02656 -0.03542 C -0.03264 -0.04098 -0.03455 -0.04144 -0.04115 -0.04445 C -0.04462 -0.04908 -0.04757 -0.05139 -0.05226 -0.05325 C -0.05399 -0.05487 -0.06198 -0.06251 -0.06441 -0.06366 C -0.07309 -0.06829 -0.08403 -0.06945 -0.09323 -0.07246 C -0.10052 -0.07732 -0.10486 -0.08473 -0.11337 -0.08727 C -0.1191 -0.09121 -0.12431 -0.09538 -0.13004 -0.09931 C -0.13142 -0.10024 -0.13212 -0.10255 -0.13333 -0.10371 C -0.13524 -0.10533 -0.13785 -0.10533 -0.13993 -0.10672 C -0.15208 -0.11482 -0.16649 -0.11876 -0.18004 -0.12153 C -0.19149 -0.12639 -0.20313 -0.12987 -0.21441 -0.13473 C -0.21511 -0.13612 -0.21563 -0.13797 -0.21667 -0.13913 C -0.21754 -0.14005 -0.21997 -0.14075 -0.21997 -0.14075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0122 -0.00787 -0.0033 -0.01551 -0.00677 -0.02222 C -0.01042 -0.03681 -0.01719 -0.04676 -0.02344 -0.05926 C -0.02379 -0.05972 -0.02778 -0.06944 -0.02899 -0.07106 C -0.03403 -0.07778 -0.04045 -0.07986 -0.04566 -0.08588 C -0.05434 -0.09606 -0.0566 -0.10347 -0.06788 -0.11111 C -0.06979 -0.11944 -0.07431 -0.12083 -0.07899 -0.12593 C -0.09028 -0.13866 -0.10191 -0.15093 -0.11337 -0.16296 C -0.11893 -0.16875 -0.11979 -0.16782 -0.12448 -0.17338 C -0.12604 -0.17523 -0.12708 -0.17801 -0.12899 -0.1794 C -0.1309 -0.18102 -0.13559 -0.18218 -0.13559 -0.18218 C -0.14011 -0.19051 -0.14792 -0.19444 -0.15556 -0.19699 C -0.16406 -0.2044 -0.17205 -0.20995 -0.18229 -0.21181 C -0.19514 -0.21875 -0.20851 -0.2206 -0.22222 -0.22222 C -0.24375 -0.23241 -0.26875 -0.23009 -0.29115 -0.23125 C -0.29948 -0.23333 -0.30833 -0.23565 -0.31667 -0.23565 " pathEditMode="relative" ptsTypes="fffffffffffffff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0.0132 C -0.05973 0.01412 -0.06094 0.01597 -0.06268 0.01597 C -0.06493 0.01597 -0.06927 0.0132 -0.06927 0.01343 C -0.09861 0.01574 -0.12587 0.00972 -0.15486 0.00579 C -0.16927 -0.00208 -0.15 0.00764 -0.16823 0.00116 C -0.1698 0.0007 -0.17101 -0.00069 -0.17257 -0.00162 C -0.17379 -0.00231 -0.17483 -0.00278 -0.17605 -0.00324 C -0.1849 -0.00625 -0.19375 -0.00903 -0.20261 -0.01204 C -0.21407 -0.01597 -0.22605 -0.02037 -0.23716 -0.02546 C -0.24271 -0.02801 -0.24688 -0.03125 -0.25261 -0.03287 C -0.25816 -0.03796 -0.26528 -0.0412 -0.27153 -0.04467 C -0.2849 -0.0625 -0.26598 -0.03842 -0.28264 -0.05509 C -0.28368 -0.05625 -0.28386 -0.05833 -0.2849 -0.05949 C -0.28837 -0.06319 -0.29341 -0.06389 -0.29705 -0.06829 C -0.30556 -0.07847 -0.31459 -0.09074 -0.32379 -0.09954 C -0.32535 -0.10648 -0.33143 -0.1088 -0.33594 -0.11273 C -0.34219 -0.11829 -0.34775 -0.12616 -0.35382 -0.13217 C -0.3566 -0.13495 -0.35973 -0.13704 -0.36268 -0.13958 C -0.36441 -0.14097 -0.36528 -0.14398 -0.36702 -0.14537 C -0.3698 -0.14745 -0.37605 -0.14977 -0.37605 -0.14954 C -0.38212 -0.16018 -0.38976 -0.1669 -0.39827 -0.17361 C -0.40539 -0.18611 -0.3974 -0.17454 -0.40591 -0.18102 C -0.41146 -0.18518 -0.41511 -0.19282 -0.42049 -0.19722 C -0.429 -0.20393 -0.43646 -0.21342 -0.44601 -0.21805 C -0.44775 -0.22523 -0.45035 -0.22268 -0.45486 -0.22685 C -0.4625 -0.23403 -0.454 -0.22917 -0.46146 -0.23287 C -0.46511 -0.2375 -0.46702 -0.23796 -0.47153 -0.24028 C -0.47587 -0.24861 -0.48559 -0.24861 -0.49271 -0.25069 C -0.49705 -0.2544 -0.49914 -0.25972 -0.50157 -0.26551 " pathEditMode="relative" rAng="0" ptsTypes="ffffffffffffffffffffffffffff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5400600" cy="57606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привычно шьёт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отлично 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детей?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и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военных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вообще для всех людей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980728"/>
            <a:ext cx="3528392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ответьте мне, ребята,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аботы что ей надо?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1135339"/>
            <a:ext cx="2914165" cy="291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64480"/>
            <a:ext cx="1385024" cy="138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6" y="4725144"/>
            <a:ext cx="1630383" cy="174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прса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8472" y="2264192"/>
            <a:ext cx="1059712" cy="1095375"/>
          </a:xfrm>
          <a:prstGeom prst="rect">
            <a:avLst/>
          </a:prstGeom>
        </p:spPr>
      </p:pic>
      <p:pic>
        <p:nvPicPr>
          <p:cNvPr id="10" name="Рисунок 9" descr="1400034455981930594stethoscope_black_white_line_art_coloring_book_colouring-3333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37310" y="692696"/>
            <a:ext cx="857256" cy="1212196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092280" y="6021289"/>
            <a:ext cx="1728192" cy="3600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23117"/>
            <a:ext cx="1252445" cy="12367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80168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1" y="4840392"/>
            <a:ext cx="1223331" cy="16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9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C -0.0019 -0.00255 -0.00572 -0.00718 -0.00677 -0.01042 C -0.01093 -0.02315 -0.00347 -0.01366 -0.01232 -0.02223 C -0.01388 -0.03102 -0.01545 -0.04028 -0.01788 -0.04885 C -0.02031 -0.07315 -0.02031 -0.09746 -0.02447 -0.12153 C -0.02534 -0.13172 -0.02708 -0.13727 -0.02552 -0.14653 C -0.025 -0.15278 -0.02343 -0.16204 -0.02343 -0.16875 " pathEditMode="relative" ptsTypes="ffffff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0416 C -0.01198 -0.10301 -0.01875 -0.10185 -0.02587 -0.09954 C -0.02882 -0.09861 -0.03472 -0.09676 -0.03472 -0.09653 C -0.04323 -0.0912 -0.03559 -0.09537 -0.04913 -0.09213 C -0.05208 -0.09143 -0.05799 -0.08935 -0.05799 -0.08912 C -0.1125 -0.09074 -0.16684 -0.09004 -0.22136 -0.09213 C -0.22674 -0.09236 -0.23472 -0.09815 -0.24028 -0.09954 C -0.25434 -0.10879 -0.27188 -0.11065 -0.28698 -0.11597 C -0.29445 -0.12268 -0.28524 -0.11528 -0.29688 -0.12037 C -0.29826 -0.12083 -0.29913 -0.12268 -0.30035 -0.12338 C -0.30208 -0.1243 -0.30399 -0.1243 -0.3059 -0.12477 C -0.31493 -0.13194 -0.32465 -0.13356 -0.33472 -0.13657 C -0.34201 -0.13866 -0.34861 -0.14375 -0.3559 -0.1456 C -0.36267 -0.14722 -0.36927 -0.1493 -0.37587 -0.15139 C -0.38333 -0.15648 -0.38976 -0.15764 -0.39809 -0.15879 C -0.40434 -0.1618 -0.41042 -0.16458 -0.41701 -0.1662 C -0.42031 -0.16713 -0.42691 -0.16921 -0.42691 -0.16898 C -0.42847 -0.17014 -0.43004 -0.17106 -0.43142 -0.17222 C -0.43368 -0.17407 -0.43802 -0.17824 -0.43802 -0.17801 L -0.43247 -0.17361 " pathEditMode="relative" rAng="0" ptsTypes="ffffffffffffffffff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0416 0.00856 -0.01632 0.01713 -0.02326 0.02222 C -0.03194 0.0287 -0.04149 0.03657 -0.05104 0.04004 C -0.05625 0.04676 -0.05382 0.04537 -0.05989 0.04745 C -0.06285 0.04838 -0.06875 0.05023 -0.06875 0.05023 C -0.07448 0.05509 -0.08107 0.05463 -0.08767 0.05625 C -0.10069 0.06342 -0.1158 0.06921 -0.12986 0.07106 C -0.13628 0.07291 -0.14236 0.07523 -0.14878 0.07708 C -0.15989 0.08634 -0.17864 0.08588 -0.19097 0.08727 C -0.19635 0.08981 -0.20191 0.09074 -0.20764 0.0919 C -0.22118 0.09166 -0.27552 0.09815 -0.30434 0.08727 C -0.31163 0.08102 -0.32031 0.08102 -0.32882 0.07986 C -0.33698 0.07639 -0.34583 0.07176 -0.35434 0.06967 C -0.3566 0.06921 -0.36285 0.06782 -0.36545 0.06666 C -0.37361 0.06319 -0.37812 0.06088 -0.38663 0.05926 C -0.39583 0.05463 -0.40521 0.05069 -0.41441 0.04583 C -0.42014 0.03819 -0.42587 0.03565 -0.43333 0.03264 C -0.43524 0.03102 -0.43732 0.02986 -0.43889 0.02801 C -0.43993 0.02685 -0.43993 0.02453 -0.44097 0.02361 C -0.44444 0.02106 -0.45208 0.01782 -0.45208 0.01782 C -0.45521 0.01458 -0.45781 0.01041 -0.46111 0.0074 C -0.46528 0.00347 -0.46996 0.00231 -0.4743 -0.00162 C -0.48472 -0.01088 -0.4717 -0.00023 -0.48663 -0.01644 C -0.49132 -0.02153 -0.49826 -0.02477 -0.5033 -0.02963 C -0.50955 -0.03565 -0.51632 -0.0419 -0.52222 -0.04885 C -0.52465 -0.05162 -0.52882 -0.05787 -0.52882 -0.05787 C -0.53125 -0.06783 -0.53489 -0.06783 -0.54219 -0.06968 C -0.5434 -0.07523 -0.54219 -0.07338 -0.54548 -0.0757 " pathEditMode="relative" ptsTypes="fffffffffffffffffffffffffff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-0.01025 -0.00093 -0.01615 -0.00185 -0.02552 -0.0044 C -0.03281 -0.00648 -0.04028 -0.01111 -0.04775 -0.01181 C -0.0566 -0.01273 -0.06563 -0.01273 -0.07448 -0.01319 C -0.08177 -0.01667 -0.07309 -0.01273 -0.08438 -0.0162 C -0.09861 -0.02037 -0.1125 -0.02662 -0.12674 -0.03102 C -0.13212 -0.03611 -0.13802 -0.04074 -0.14445 -0.04282 C -0.14879 -0.04583 -0.15139 -0.05023 -0.15556 -0.05324 C -0.1625 -0.0581 -0.16927 -0.06412 -0.17674 -0.06806 C -0.17952 -0.07176 -0.18334 -0.07708 -0.18663 -0.07986 C -0.18976 -0.08241 -0.19358 -0.08333 -0.1967 -0.08588 C -0.20469 -0.09236 -0.21354 -0.09815 -0.22118 -0.10509 C -0.22448 -0.1081 -0.22674 -0.11273 -0.23004 -0.11551 C -0.23386 -0.11875 -0.23941 -0.12107 -0.2434 -0.12431 C -0.24722 -0.13287 -0.25504 -0.13657 -0.26111 -0.14213 C -0.27431 -0.15463 -0.26198 -0.14583 -0.27222 -0.15255 C -0.27778 -0.16343 -0.27049 -0.15046 -0.27882 -0.15995 C -0.2842 -0.16597 -0.28715 -0.17546 -0.29219 -0.18218 C -0.29445 -0.19352 -0.29653 -0.20486 -0.29896 -0.2162 C -0.3 -0.22107 -0.30104 -0.22616 -0.30226 -0.23102 C -0.30261 -0.23241 -0.3033 -0.23542 -0.3033 -0.23542 " pathEditMode="relative" ptsTypes="ffffffffffffffffffff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48148E-6 C -0.00034 -0.01135 -0.00034 -0.02292 -0.00104 -0.03426 C -0.00138 -0.03935 -0.00451 -0.04908 -0.00451 -0.04908 C -0.00538 -0.05857 -0.00677 -0.06667 -0.00885 -0.0757 C -0.01145 -0.09815 -0.01701 -0.1206 -0.02222 -0.14236 C -0.02326 -0.15278 -0.02604 -0.16181 -0.02777 -0.17199 C -0.0302 -0.18611 -0.03177 -0.2007 -0.03437 -0.21482 C -0.03715 -0.22963 -0.04097 -0.24468 -0.04444 -0.25926 C -0.04617 -0.27685 -0.05121 -0.29398 -0.05451 -0.31111 C -0.05659 -0.32199 -0.05399 -0.31412 -0.06111 -0.32755 C -0.0618 -0.32894 -0.06336 -0.33195 -0.06336 -0.33195 C -0.06492 -0.33843 -0.06597 -0.34491 -0.0677 -0.35116 C -0.06805 -0.35255 -0.06892 -0.35556 -0.06892 -0.35556 " pathEditMode="relative" ptsTypes="ffffffffffff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Рисунок 7" descr="musical-instruments-clipart-free-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771800" y="3933056"/>
            <a:ext cx="1564194" cy="2281998"/>
          </a:xfrm>
          <a:prstGeom prst="rect">
            <a:avLst/>
          </a:prstGeom>
        </p:spPr>
      </p:pic>
      <p:pic>
        <p:nvPicPr>
          <p:cNvPr id="4" name="Рисунок 3" descr="375453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797152"/>
            <a:ext cx="1750276" cy="1419070"/>
          </a:xfrm>
          <a:prstGeom prst="rect">
            <a:avLst/>
          </a:prstGeom>
        </p:spPr>
      </p:pic>
      <p:pic>
        <p:nvPicPr>
          <p:cNvPr id="6" name="Рисунок 5" descr="1347628645_1-1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0216" y="3428998"/>
            <a:ext cx="1148602" cy="2928935"/>
          </a:xfrm>
          <a:prstGeom prst="rect">
            <a:avLst/>
          </a:prstGeom>
        </p:spPr>
      </p:pic>
      <p:pic>
        <p:nvPicPr>
          <p:cNvPr id="2052" name="Picture 4" descr="https://tatzilbert.ru/wp-content/uploads/2014/06/truba-280x134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3DD"/>
              </a:clrFrom>
              <a:clrTo>
                <a:srgbClr val="FFF3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25240">
            <a:off x="7640348" y="708525"/>
            <a:ext cx="1641031" cy="785351"/>
          </a:xfrm>
          <a:prstGeom prst="rect">
            <a:avLst/>
          </a:prstGeom>
          <a:noFill/>
        </p:spPr>
      </p:pic>
      <p:pic>
        <p:nvPicPr>
          <p:cNvPr id="3074" name="Picture 2" descr="http://images.musicstore.de/images/GALLERY_ACC0004883-000_1_images39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r="34374"/>
          <a:stretch>
            <a:fillRect/>
          </a:stretch>
        </p:blipFill>
        <p:spPr bwMode="auto">
          <a:xfrm>
            <a:off x="6445809" y="1583620"/>
            <a:ext cx="531317" cy="16192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1988" y="198277"/>
            <a:ext cx="5293721" cy="58751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выходит выступать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-людям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музыку играть.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 в его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руках так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звучит, что просто «ах!»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66874" y="897377"/>
            <a:ext cx="4810252" cy="38682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музыке звучать, что скажите надо взять?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49155_html_1823bce2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969205"/>
            <a:ext cx="1721678" cy="1121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8" y="5078175"/>
            <a:ext cx="1014993" cy="1336351"/>
          </a:xfrm>
          <a:prstGeom prst="rect">
            <a:avLst/>
          </a:prstGeom>
        </p:spPr>
      </p:pic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6156176" y="6166215"/>
            <a:ext cx="1310024" cy="38343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5" y="1164380"/>
            <a:ext cx="2179677" cy="3931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22" y="3400912"/>
            <a:ext cx="1484187" cy="111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C -0.00695 -0.00277 -0.00886 -0.0074 -0.01337 -0.01342 C -0.02066 -0.02314 -0.03038 -0.03356 -0.04011 -0.03842 C -0.04202 -0.0405 -0.04393 -0.04212 -0.04566 -0.04444 C -0.04653 -0.0456 -0.04688 -0.04768 -0.04792 -0.04884 C -0.05816 -0.06018 -0.04514 -0.03935 -0.05903 -0.05786 C -0.06268 -0.06272 -0.06545 -0.06527 -0.07014 -0.06805 C -0.07865 -0.07962 -0.07413 -0.07476 -0.08333 -0.08286 C -0.08872 -0.08749 -0.09063 -0.09467 -0.09566 -0.0993 C -0.09965 -0.1074 -0.1 -0.10972 -0.10677 -0.11249 C -0.10938 -0.11782 -0.11129 -0.11944 -0.11563 -0.12152 C -0.1191 -0.12615 -0.12257 -0.13194 -0.12778 -0.13194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55556E-6 C -0.01372 -0.01158 0.00729 0.00694 -0.00556 -0.00741 C -0.01059 -0.0132 -0.01771 -0.01575 -0.02327 -0.02061 C -0.02986 -0.02616 -0.03212 -0.02825 -0.03889 -0.03241 C -0.04427 -0.04329 -0.03733 -0.03172 -0.04549 -0.03843 C -0.04844 -0.04075 -0.05052 -0.04445 -0.0533 -0.04723 C -0.06893 -0.06274 -0.08872 -0.07408 -0.10782 -0.07987 C -0.11684 -0.08704 -0.12674 -0.08913 -0.13559 -0.0963 C -0.14254 -0.10186 -0.1448 -0.10741 -0.1533 -0.1095 C -0.1625 -0.11667 -0.17032 -0.11968 -0.18108 -0.1213 C -0.18542 -0.12338 -0.19011 -0.12385 -0.19445 -0.12593 C -0.21771 -0.13774 -0.19757 -0.13079 -0.2099 -0.13473 C -0.21459 -0.13889 -0.22014 -0.1426 -0.22552 -0.14514 C -0.22657 -0.14653 -0.22761 -0.14838 -0.22882 -0.14954 C -0.22986 -0.15047 -0.23125 -0.15001 -0.23212 -0.15093 C -0.23959 -0.15857 -0.2408 -0.16297 -0.25 -0.16737 C -0.25504 -0.17246 -0.2592 -0.17709 -0.26545 -0.17917 C -0.27292 -0.18565 -0.28438 -0.1882 -0.29323 -0.19098 C -0.30157 -0.19653 -0.31198 -0.19862 -0.32101 -0.20139 C -0.3283 -0.20371 -0.33577 -0.2088 -0.34323 -0.2088 " pathEditMode="relative" ptsTypes="fffffffffffffffff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7.03704E-6 C -0.00869 -0.00255 -0.00435 -0.00464 -0.01112 -0.00741 C -0.02726 -0.02223 -0.05001 -0.03311 -0.06893 -0.03704 C -0.07553 -0.04306 -0.08542 -0.04445 -0.09341 -0.04607 C -0.10157 -0.0514 -0.11112 -0.05394 -0.11997 -0.05626 C -0.1257 -0.05996 -0.13212 -0.06158 -0.13785 -0.06528 C -0.1474 -0.07153 -0.1573 -0.07755 -0.16789 -0.0801 C -0.17744 -0.08635 -0.18473 -0.09121 -0.19549 -0.09329 C -0.19775 -0.09422 -0.20001 -0.09561 -0.20226 -0.0963 C -0.20487 -0.09723 -0.20747 -0.097 -0.21007 -0.09792 C -0.22205 -0.10209 -0.23351 -0.10834 -0.24549 -0.11274 C -0.25521 -0.12038 -0.26476 -0.13172 -0.27553 -0.13635 C -0.28282 -0.14283 -0.28369 -0.14329 -0.29219 -0.14515 C -0.29671 -0.14746 -0.3007 -0.14862 -0.30556 -0.14978 C -0.31754 -0.15579 -0.31129 -0.15371 -0.32448 -0.15556 C -0.33021 -0.16066 -0.33698 -0.16158 -0.34341 -0.16459 C -0.35174 -0.1757 -0.3632 -0.17987 -0.37448 -0.18218 C -0.38282 -0.18635 -0.39132 -0.18704 -0.40001 -0.18959 C -0.40817 -0.19214 -0.41459 -0.19445 -0.42327 -0.19561 C -0.4323 -0.19908 -0.43942 -0.20302 -0.44896 -0.20441 C -0.45869 -0.20811 -0.4665 -0.21066 -0.47674 -0.21181 C -0.48889 -0.21783 -0.50192 -0.2213 -0.51442 -0.22524 C -0.52119 -0.23149 -0.53317 -0.23172 -0.54115 -0.23265 C -0.54723 -0.23519 -0.54323 -0.23403 -0.5533 -0.23403 " pathEditMode="relative" ptsTypes="fffffffffffffffffffffff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14815E-6 C -0.00382 -0.00763 -0.00694 -0.01249 -0.01337 -0.01481 C -0.01736 -0.01851 -0.02153 -0.01851 -0.02552 -0.02222 C -0.02708 -0.02361 -0.02986 -0.02893 -0.03212 -0.02962 C -0.03646 -0.03078 -0.04097 -0.03055 -0.04549 -0.03101 C -0.05208 -0.03333 -0.05625 -0.03448 -0.06337 -0.03541 C -0.07587 -0.04212 -0.09896 -0.0449 -0.11215 -0.04583 C -0.12361 -0.05138 -0.13542 -0.04953 -0.14774 -0.05023 C -0.15677 -0.05347 -0.16614 -0.05509 -0.17552 -0.05624 C -0.19114 -0.06296 -0.20347 -0.05995 -0.22222 -0.06064 C -0.22621 -0.06157 -0.23038 -0.06273 -0.23437 -0.06365 C -0.24132 -0.06527 -0.25555 -0.06666 -0.25555 -0.06666 C -0.26614 -0.07013 -0.27691 -0.06898 -0.28767 -0.07106 C -0.30087 -0.07361 -0.31302 -0.08101 -0.32656 -0.08286 C -0.34236 -0.08749 -0.35729 -0.0949 -0.37326 -0.09768 C -0.37864 -0.10023 -0.37535 -0.0993 -0.38333 -0.0993 " pathEditMode="relative" ptsTypes="fffffffffffffffA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0.10324 C -0.04375 0.08564 -0.07657 0.09861 -0.08195 0.09884 C -0.11354 0.11296 -0.13698 0.11782 -0.17084 0.11967 C -0.18073 0.12083 -0.19011 0.12291 -0.19983 0.12546 C -0.20955 0.13426 -0.24566 0.13264 -0.25313 0.13287 C -0.26615 0.13611 -0.279 0.13958 -0.29202 0.14189 C -0.30087 0.14629 -0.31042 0.1493 -0.31997 0.15069 C -0.34236 0.16296 -0.37066 0.16064 -0.39427 0.1625 C -0.42726 0.1706 -0.47709 0.16458 -0.50643 0.16412 C -0.51632 0.1574 -0.52657 0.15671 -0.5375 0.15509 C -0.54618 0.15162 -0.55434 0.14791 -0.5632 0.14629 C -0.57882 0.13796 -0.5967 0.13703 -0.6132 0.13449 C -0.61927 0.13148 -0.62292 0.13102 -0.62986 0.12986 C -0.6382 0.12569 -0.64705 0.12407 -0.65538 0.11967 C -0.66059 0.11689 -0.66754 0.11157 -0.67309 0.10926 C -0.67865 0.10185 -0.68525 0.09629 -0.69306 0.09444 C -0.6974 0.09213 -0.70104 0.08889 -0.70538 0.08703 C -0.71632 0.07708 -0.71146 0.07963 -0.71875 0.07662 C -0.72361 0.07222 -0.72761 0.06713 -0.73316 0.06481 C -0.73681 0.05995 -0.73993 0.0581 -0.74427 0.05439 C -0.75209 0.04791 -0.7599 0.04051 -0.76754 0.03356 C -0.77552 0.02639 -0.76893 0.03495 -0.77535 0.02777 C -0.78403 0.01805 -0.79063 0.00694 -0.80087 -0.00047 " pathEditMode="relative" ptsTypes="ffffffffffffffffffffffA">
                                      <p:cBhvr>
                                        <p:cTn id="4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220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Влад</cp:lastModifiedBy>
  <cp:revision>67</cp:revision>
  <dcterms:created xsi:type="dcterms:W3CDTF">2017-02-05T04:52:49Z</dcterms:created>
  <dcterms:modified xsi:type="dcterms:W3CDTF">2020-10-14T17:12:58Z</dcterms:modified>
</cp:coreProperties>
</file>